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2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0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5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8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abiteoflifeinsf.blogspot.com/2013/07/french-food.html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Art liquide coloré">
            <a:extLst>
              <a:ext uri="{FF2B5EF4-FFF2-40B4-BE49-F238E27FC236}">
                <a16:creationId xmlns:a16="http://schemas.microsoft.com/office/drawing/2014/main" id="{2D56A474-8D5B-0797-FA1C-5C22BFE9F3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t="19643"/>
          <a:stretch>
            <a:fillRect/>
          </a:stretch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F55C18-A67D-54E8-30B3-EEC20A27C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5677786"/>
            <a:ext cx="11769180" cy="1013914"/>
          </a:xfrm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fr-FR" sz="4400" dirty="0"/>
              <a:t>RESERVEZ VOTRE FOIE GRAS POUR LES FETES.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CA3580-FA00-6705-5FCB-FBDD7610E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1392" y="270968"/>
            <a:ext cx="3678788" cy="4795445"/>
          </a:xfrm>
        </p:spPr>
        <p:txBody>
          <a:bodyPr anchor="ctr">
            <a:normAutofit/>
          </a:bodyPr>
          <a:lstStyle/>
          <a:p>
            <a:pPr algn="r"/>
            <a:r>
              <a:rPr lang="fr-FR" sz="240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BALLOTINS SOUS VIDE :</a:t>
            </a:r>
          </a:p>
          <a:p>
            <a:pPr algn="r"/>
            <a:endParaRPr lang="fr-FR" sz="19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fr-F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250 G 		35€</a:t>
            </a:r>
          </a:p>
          <a:p>
            <a:pPr algn="r"/>
            <a:endParaRPr lang="fr-FR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fr-F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500 G 		65€</a:t>
            </a:r>
          </a:p>
          <a:p>
            <a:pPr algn="r"/>
            <a:endParaRPr lang="fr-FR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fr-FR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  KG		120€</a:t>
            </a:r>
          </a:p>
        </p:txBody>
      </p:sp>
      <p:pic>
        <p:nvPicPr>
          <p:cNvPr id="6" name="Image 5" descr="Une image contenant nourriture, assiette, plante, Légume-feuille">
            <a:extLst>
              <a:ext uri="{FF2B5EF4-FFF2-40B4-BE49-F238E27FC236}">
                <a16:creationId xmlns:a16="http://schemas.microsoft.com/office/drawing/2014/main" id="{EB790F5D-3403-D3AA-6F83-D887AAF3C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598" r="15744"/>
          <a:stretch>
            <a:fillRect/>
          </a:stretch>
        </p:blipFill>
        <p:spPr>
          <a:xfrm>
            <a:off x="615787" y="813541"/>
            <a:ext cx="6439819" cy="4336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9F5933C-905A-0097-A2A3-6024FF1C369F}"/>
              </a:ext>
            </a:extLst>
          </p:cNvPr>
          <p:cNvSpPr txBox="1"/>
          <p:nvPr/>
        </p:nvSpPr>
        <p:spPr>
          <a:xfrm>
            <a:off x="934758" y="6858000"/>
            <a:ext cx="10322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abiteoflifeinsf.blogspot.com/2013/07/french-food.html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6" tooltip="https://creativecommons.org/licenses/by/3.0/"/>
              </a:rPr>
              <a:t>CC BY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282967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Bierstadt</vt:lpstr>
      <vt:lpstr>GestaltVTI</vt:lpstr>
      <vt:lpstr>RESERVEZ VOTRE FOIE GRAS POUR LES FETES.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Karine BERNARD - LE BREAK</dc:creator>
  <cp:lastModifiedBy>Karine BERNARD - LE BREAK</cp:lastModifiedBy>
  <cp:revision>1</cp:revision>
  <dcterms:created xsi:type="dcterms:W3CDTF">2025-11-17T14:59:51Z</dcterms:created>
  <dcterms:modified xsi:type="dcterms:W3CDTF">2025-11-17T15:07:04Z</dcterms:modified>
</cp:coreProperties>
</file>